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blank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8/12/21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 Layouts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title and content slide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…is a two-column slide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slide is a Content with Caption slide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Content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Slide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slide is a Comparison slide: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2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769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other text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Section header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Layouts</dc:title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