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5" Type="http://schemas.openxmlformats.org/officeDocument/2006/relationships/viewProps" Target="viewProps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eaLnBrk="1" hangingPunct="1" latinLnBrk="0" rtl="0">
        <a:spcBef>
          <a:spcPct val="0"/>
        </a:spcBef>
        <a:buNone/>
        <a:defRPr kern="1200"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457200" eaLnBrk="1" hangingPunct="1" indent="-457200" latinLnBrk="0" marL="457200" rtl="0">
        <a:spcBef>
          <a:spcPct val="20000"/>
        </a:spcBef>
        <a:buFont typeface="Arial"/>
        <a:buChar char="•"/>
        <a:defRPr kern="1200" sz="32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indent="-457200" latinLnBrk="0" marL="914400" rtl="0">
        <a:spcBef>
          <a:spcPct val="20000"/>
        </a:spcBef>
        <a:buFont typeface="Arial"/>
        <a:buChar char="–"/>
        <a:defRPr kern="1200" sz="2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indent="-457200" latinLnBrk="0" marL="13716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indent="-457200" latinLnBrk="0" marL="1828800" rtl="0">
        <a:spcBef>
          <a:spcPct val="20000"/>
        </a:spcBef>
        <a:buFont typeface="Arial"/>
        <a:buChar char="–"/>
        <a:defRPr kern="1200" sz="20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indent="-457200" latinLnBrk="0" marL="2286000" rtl="0">
        <a:spcBef>
          <a:spcPct val="20000"/>
        </a:spcBef>
        <a:buFont typeface="Arial"/>
        <a:buChar char="»"/>
        <a:defRPr kern="1200" sz="20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indent="-457200" latinLnBrk="0" marL="27432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indent="-457200" latinLnBrk="0" marL="32004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indent="-457200" latinLnBrk="0" marL="36576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indent="-457200" latinLnBrk="0" marL="4114800" rtl="0">
        <a:spcBef>
          <a:spcPct val="20000"/>
        </a:spcBef>
        <a:buFont typeface="Arial"/>
        <a:buChar char="•"/>
        <a:defRPr kern="1200"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4572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4572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4572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4572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4572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4572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4572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4572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4572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image" Target="../media/image1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1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69900" y="1600200"/>
            <a:ext cx="4013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56134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should use Two Content, </a:t>
            </a:r>
            <a:r>
              <a:rPr i="1"/>
              <a:t>not</a:t>
            </a:r>
            <a:r>
              <a:rPr/>
              <a:t> Comparison!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Slide 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This should also use Two Content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660900" y="1600200"/>
            <a:ext cx="4013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648200" y="5613400"/>
            <a:ext cx="4038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