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67"/>
          <a:sy d="100" n="67"/>
        </p:scale>
        <p:origin x="66" y="804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6" Type="http://schemas.openxmlformats.org/officeDocument/2006/relationships/tableStyles" Target="tableStyles.xml" /><Relationship Id="rId5" Type="http://schemas.openxmlformats.org/officeDocument/2006/relationships/theme" Target="theme/theme1.xml" /><Relationship Id="rId4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2/19/2018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 smtClean="0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2/19/2018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image" Target="../media/image2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Hello</a:t>
            </a:r>
          </a:p>
        </p:txBody>
      </p:sp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An image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2021-10-04T19:20:03Z</dcterms:created>
  <dcterms:modified xsi:type="dcterms:W3CDTF">2021-10-04T19:20:03Z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