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marL="0" indent="0">
              <a:buNone/>
            </a:pPr>
            <a:r>
              <a:rPr/>
              <a:t>Hello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marL="0" indent="0">
              <a:spcBef>
                <a:spcPts val="3000"/>
              </a:spcBef>
              <a:buNone/>
            </a:pPr>
            <a:r>
              <a:rPr b="1"/>
              <a:t>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181600" y="977900"/>
          <a:ext cx="6172200" cy="4864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61722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