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7" Type="http://schemas.openxmlformats.org/officeDocument/2006/relationships/viewProps" Target="viewProps.xml" /><Relationship Id="rId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457200" latinLnBrk="0" marL="4572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457200" latinLnBrk="0" marL="91440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457200" latinLnBrk="0" marL="13716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457200" latinLnBrk="0" marL="18288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457200" latinLnBrk="0" marL="22860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457200" latinLnBrk="0" marL="2743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457200" latinLnBrk="0" marL="32004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457200" latinLnBrk="0" marL="3657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457200" latinLnBrk="0" marL="4114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/>
          <a:p>
            <a:pPr lvl="0" indent="0" marL="0">
              <a:buNone/>
            </a:pPr>
            <a:r>
              <a:rPr/>
              <a:t>Below section-level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