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Bulleted bulleted lists.</a:t>
            </a:r>
          </a:p>
          <a:p>
            <a:pPr lvl="0"/>
            <a:r>
              <a:rPr/>
              <a:t>And go to arbitrary depth.</a:t>
            </a:r>
          </a:p>
          <a:p>
            <a:pPr lvl="1"/>
            <a:r>
              <a:rPr/>
              <a:t>Like this</a:t>
            </a:r>
          </a:p>
          <a:p>
            <a:pPr lvl="2"/>
            <a:r>
              <a:rPr/>
              <a:t>Or this</a:t>
            </a:r>
          </a:p>
          <a:p>
            <a:pPr lvl="1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 can also be numbered:</a:t>
            </a:r>
          </a:p>
          <a:p>
            <a:pPr lvl="0" indent="-457200" marL="457200">
              <a:buAutoNum type="arabicPeriod"/>
            </a:pPr>
            <a:r>
              <a:rPr/>
              <a:t>Tomatoes</a:t>
            </a:r>
          </a:p>
          <a:p>
            <a:pPr lvl="0" indent="-457200" marL="457200">
              <a:buAutoNum type="arabicPeriod"/>
            </a:pPr>
            <a:r>
              <a:rPr/>
              <a:t>Potatoes of various sorts</a:t>
            </a:r>
          </a:p>
          <a:p>
            <a:pPr lvl="1" indent="-457200" marL="914400">
              <a:buAutoNum type="alphaLcPeriod"/>
            </a:pPr>
            <a:r>
              <a:rPr/>
              <a:t>sweet potatoes</a:t>
            </a:r>
          </a:p>
          <a:p>
            <a:pPr lvl="1" indent="-457200" marL="914400">
              <a:buAutoNum type="alphaLcPeriod"/>
            </a:pPr>
            <a:r>
              <a:rPr/>
              <a:t>russet potates</a:t>
            </a:r>
          </a:p>
          <a:p>
            <a:pPr lvl="0" indent="-457200" marL="457200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