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7" Type="http://schemas.openxmlformats.org/officeDocument/2006/relationships/tableStyles" Target="tableStyles.xml" /><Relationship Id="rId16" Type="http://schemas.openxmlformats.org/officeDocument/2006/relationships/theme" Target="theme/theme1.xml" /><Relationship Id="rId1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.jpg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3.jpg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3.jpg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These</a:t>
            </a:r>
          </a:p>
          <a:p>
            <a:pPr lvl="0"/>
            <a:r>
              <a:rPr/>
              <a:t>bullets</a:t>
            </a:r>
          </a:p>
          <a:p>
            <a:pPr lvl="0"/>
            <a:r>
              <a:rPr/>
              <a:t>should</a:t>
            </a:r>
          </a:p>
          <a:p>
            <a:pPr lvl="0"/>
            <a:r>
              <a:rPr/>
              <a:t>be</a:t>
            </a:r>
          </a:p>
          <a:p>
            <a:pPr lvl="0"/>
            <a:r>
              <a:rPr/>
              <a:t>incremental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10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  <a:p>
            <a:pPr lvl="0"/>
            <a:r>
              <a:rPr/>
              <a:t>incremental</a:t>
            </a:r>
          </a:p>
          <a:p>
            <a:pPr lvl="0"/>
            <a:r>
              <a:rPr/>
              <a:t>(the incremental class wins)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11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These bullets are not incremental: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two</a:t>
            </a:r>
          </a:p>
          <a:p>
            <a:pPr lvl="0"/>
            <a:r>
              <a:rPr/>
              <a:t>three</a:t>
            </a:r>
          </a:p>
          <a:p>
            <a:pPr lvl="0" indent="0" marL="0">
              <a:buNone/>
            </a:pPr>
            <a:r>
              <a:rPr/>
              <a:t>These are: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two</a:t>
            </a:r>
          </a:p>
          <a:p>
            <a:pPr lvl="0"/>
            <a:r>
              <a:rPr/>
              <a:t>three</a:t>
            </a:r>
          </a:p>
          <a:p>
            <a:pPr lvl="0" indent="0" marL="0">
              <a:buNone/>
            </a:pPr>
            <a:r>
              <a:rPr/>
              <a:t>These are not:</a:t>
            </a:r>
          </a:p>
          <a:p>
            <a:pPr lvl="0"/>
            <a:r>
              <a:rPr sz="2000"/>
              <a:t>one</a:t>
            </a:r>
          </a:p>
          <a:p>
            <a:pPr lvl="0"/>
            <a:r>
              <a:rPr sz="2000"/>
              <a:t>two</a:t>
            </a:r>
          </a:p>
          <a:p>
            <a:pPr lvl="0"/>
            <a:r>
              <a:rPr sz="2000"/>
              <a:t>three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12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  <a:p>
            <a:pPr lvl="0"/>
            <a:r>
              <a:rPr/>
              <a:t>incremental</a:t>
            </a:r>
          </a:p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  <a:p>
            <a:pPr lvl="0"/>
            <a:r>
              <a:rPr/>
              <a:t>not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2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as</a:t>
            </a:r>
          </a:p>
          <a:p>
            <a:pPr lvl="0"/>
            <a:r>
              <a:rPr/>
              <a:t>should</a:t>
            </a:r>
          </a:p>
          <a:p>
            <a:pPr lvl="0"/>
            <a:r>
              <a:rPr/>
              <a:t>these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3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Even with some text first, these should:</a:t>
            </a:r>
          </a:p>
          <a:p>
            <a:pPr lvl="0"/>
            <a:r>
              <a:rPr/>
              <a:t>also</a:t>
            </a:r>
          </a:p>
          <a:p>
            <a:pPr lvl="0"/>
            <a:r>
              <a:rPr/>
              <a:t>be</a:t>
            </a:r>
          </a:p>
          <a:p>
            <a:pPr lvl="0"/>
            <a:r>
              <a:rPr/>
              <a:t>incremental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4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457200" marL="457200">
              <a:buAutoNum type="arabicPeriod"/>
            </a:pPr>
            <a:r>
              <a:rPr/>
              <a:t>These</a:t>
            </a:r>
          </a:p>
          <a:p>
            <a:pPr lvl="0" indent="-457200" marL="457200">
              <a:buAutoNum type="arabicPeriod"/>
            </a:pPr>
            <a:r>
              <a:rPr/>
              <a:t>are</a:t>
            </a:r>
          </a:p>
          <a:p>
            <a:pPr lvl="0" indent="-457200" marL="457200">
              <a:buAutoNum type="arabicPeriod"/>
            </a:pPr>
            <a:r>
              <a:rPr/>
              <a:t>incremental</a:t>
            </a:r>
          </a:p>
          <a:p>
            <a:pPr lvl="0" indent="0" marL="0">
              <a:buNone/>
            </a:pPr>
            <a:r>
              <a:rPr/>
              <a:t>But this text isn’t</a:t>
            </a:r>
          </a:p>
          <a:p>
            <a:pPr lvl="0"/>
            <a:r>
              <a:rPr/>
              <a:t>But</a:t>
            </a:r>
          </a:p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5 (Two 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Incremental on the left: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by</a:t>
            </a:r>
          </a:p>
          <a:p>
            <a:pPr lvl="0"/>
            <a:r>
              <a:rPr/>
              <a:t>one</a:t>
            </a:r>
          </a:p>
          <a:p>
            <a:pPr lvl="0" indent="0" marL="0">
              <a:buNone/>
            </a:pPr>
            <a:r>
              <a:rPr/>
              <a:t>With something below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Incremental on the right: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by</a:t>
            </a:r>
          </a:p>
          <a:p>
            <a:pPr lvl="0"/>
            <a:r>
              <a:rPr/>
              <a:t>one</a:t>
            </a:r>
          </a:p>
          <a:p>
            <a:pPr lvl="0" indent="0" marL="0">
              <a:buNone/>
            </a:pPr>
            <a:r>
              <a:rPr/>
              <a:t>With something else below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6 (Two Content Right)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7018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1117600" y="5651500"/>
            <a:ext cx="50165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/>
              <a:t>An</a:t>
            </a:r>
          </a:p>
          <a:p>
            <a:pPr lvl="0"/>
            <a:r>
              <a:rPr/>
              <a:t>Incremental</a:t>
            </a:r>
          </a:p>
          <a:p>
            <a:pPr lvl="0"/>
            <a:r>
              <a:rPr/>
              <a:t>List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7 (Content with Caption)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First, we have some incremental bullets: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two</a:t>
            </a:r>
          </a:p>
          <a:p>
            <a:pPr lvl="0"/>
            <a:r>
              <a:rPr/>
              <a:t>three</a:t>
            </a:r>
          </a:p>
          <a:p>
            <a:pPr lvl="0" indent="0" marL="0">
              <a:buNone/>
            </a:pPr>
            <a:r>
              <a:rPr/>
              <a:t>Then, a picture:</a:t>
            </a:r>
          </a:p>
        </p:txBody>
      </p:sp>
      <p:pic>
        <p:nvPicPr>
          <p:cNvPr descr="fig:  ./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096000" y="977900"/>
            <a:ext cx="4356100" cy="4356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5181600" y="5334000"/>
            <a:ext cx="61722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8 (Comparison)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/>
            <a:r>
              <a:rPr/>
              <a:t>one</a:t>
            </a:r>
          </a:p>
          <a:p>
            <a:pPr lvl="0"/>
            <a:r>
              <a:rPr/>
              <a:t>two</a:t>
            </a:r>
          </a:p>
          <a:p>
            <a:pPr lvl="0"/>
            <a:r>
              <a:rPr/>
              <a:t>three</a:t>
            </a:r>
          </a:p>
        </p:txBody>
      </p:sp>
      <p:pic>
        <p:nvPicPr>
          <p:cNvPr descr="fig:  ./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032000" y="2501900"/>
            <a:ext cx="3175000" cy="3175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1117600" y="5676900"/>
            <a:ext cx="50165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-457200" marL="457200">
              <a:buAutoNum type="arabicPeriod"/>
            </a:pPr>
            <a:r>
              <a:rPr/>
              <a:t>one</a:t>
            </a:r>
          </a:p>
          <a:p>
            <a:pPr lvl="0" indent="-457200" marL="457200">
              <a:buAutoNum type="arabicPeriod"/>
            </a:pPr>
            <a:r>
              <a:rPr/>
              <a:t>two</a:t>
            </a:r>
          </a:p>
          <a:p>
            <a:pPr lvl="0" indent="-457200" marL="457200">
              <a:buAutoNum type="arabicPeriod"/>
            </a:pPr>
            <a:r>
              <a:rPr/>
              <a:t>three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6311900" y="2501900"/>
          <a:ext cx="5029200" cy="3683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92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9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  <a:p>
            <a:pPr lvl="0"/>
            <a:r>
              <a:rPr/>
              <a:t>not</a:t>
            </a:r>
          </a:p>
          <a:p>
            <a:pPr lvl="0"/>
            <a:r>
              <a:rPr/>
              <a:t>incremental</a:t>
            </a:r>
          </a:p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