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5" Type="http://schemas.openxmlformats.org/officeDocument/2006/relationships/viewProps" Target="viewProps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not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these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  <a:p>
            <a:pPr lvl="0"/>
            <a:r>
              <a:rPr/>
              <a:t>But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else below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9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2171700"/>
            <a:ext cx="34417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2171700"/>
          <a:ext cx="4038600" cy="394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9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