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5" Type="http://schemas.openxmlformats.org/officeDocument/2006/relationships/viewProps" Target="viewProps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457200" latinLnBrk="0" marL="4572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457200" latinLnBrk="0" marL="91440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457200" latinLnBrk="0" marL="13716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457200" latinLnBrk="0" marL="18288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457200" latinLnBrk="0" marL="22860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457200" latinLnBrk="0" marL="2743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457200" latinLnBrk="0" marL="32004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457200" latinLnBrk="0" marL="3657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457200" latinLnBrk="0" marL="4114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565400" y="1600200"/>
            <a:ext cx="40132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56134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The picture first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Then some text here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