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3" Type="http://schemas.openxmlformats.org/officeDocument/2006/relationships/image" Target="../media/image1.jpg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2171700"/>
          <a:ext cx="4038600" cy="39497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Then some more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927600" y="2171700"/>
            <a:ext cx="3441700" cy="34417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635500" y="56134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Plus an image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927600" y="2171700"/>
            <a:ext cx="3441700" cy="34417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635500" y="56134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And another image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