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marL="0" indent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01900"/>
                <a:gridCol w="25019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239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6311900" y="56769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Plus 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2021-10-04T19:20:03Z</dcterms:created>
  <dcterms:modified xsi:type="dcterms:W3CDTF">2021-10-04T19:20:03Z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