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457200" latinLnBrk="0" marL="4572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457200" latinLnBrk="0" marL="91440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457200" latinLnBrk="0" marL="13716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457200" latinLnBrk="0" marL="18288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457200" latinLnBrk="0" marL="22860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457200" latinLnBrk="0" marL="2743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457200" latinLnBrk="0" marL="32004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457200" latinLnBrk="0" marL="3657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457200" latinLnBrk="0" marL="4114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Header with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