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notesMaster" Target="notesMasters/notesMaster1.xml" /><Relationship Id="rId10" Type="http://schemas.openxmlformats.org/officeDocument/2006/relationships/viewProps" Target="viewProps.xml" /><Relationship Id="rId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2" Type="http://schemas.openxmlformats.org/officeDocument/2006/relationships/tableStyles" Target="tableStyles.xml" /><Relationship Id="rId11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Blank slides can have background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image" Target="../media/image2.jpg" /><Relationship Id="rId2" Type="http://schemas.openxmlformats.org/officeDocument/2006/relationships/image" Target="../media/image1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 (with background image)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moon background.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movie background.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Background images work in two-column layout.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can have images on slides that have background images: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68700" y="381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5600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