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Default Extension="png" ContentType="image/png"/>
  <Override PartName="/docProps/app.xml" ContentType="application/vnd.openxmlformats-officedocument.extended-properties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8" Type="http://schemas.openxmlformats.org/officeDocument/2006/relationships/tableStyles" Target="tableStyles.xml" /><Relationship Id="rId7" Type="http://schemas.openxmlformats.org/officeDocument/2006/relationships/theme" Target="theme/theme1.xml" /><Relationship Id="rId6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.jpg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Content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064000" y="1816100"/>
            <a:ext cx="4343400" cy="4343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More content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2021-05-29T17:51:02Z</dcterms:created>
  <dcterms:modified xsi:type="dcterms:W3CDTF">2021-05-29T17:51:02Z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