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Override PartName="/docProps/app.xml" ContentType="application/vnd.openxmlformats-officedocument.extended-properties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 horzBarState="maximized">
    <p:restoredLeft autoAdjust="0" sz="20000"/>
    <p:restoredTop sz="94660"/>
  </p:normalViewPr>
  <p:slideViewPr>
    <p:cSldViewPr snapToGrid="0">
      <p:cViewPr varScale="1">
        <p:scale>
          <a:sx d="100" n="67"/>
          <a:sy d="100" n="67"/>
        </p:scale>
        <p:origin x="66" y="804"/>
      </p:cViewPr>
      <p:guideLst/>
    </p:cSldViewPr>
  </p:slideViewPr>
  <p:notesTextViewPr>
    <p:cViewPr>
      <p:scale>
        <a:sx d="1" n="1"/>
        <a:sy d="1" n="1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7" Type="http://schemas.openxmlformats.org/officeDocument/2006/relationships/tableStyles" Target="tableStyles.xml" /><Relationship Id="rId6" Type="http://schemas.openxmlformats.org/officeDocument/2006/relationships/theme" Target="theme/theme1.xml" /><Relationship Id="rId5" Type="http://schemas.openxmlformats.org/officeDocument/2006/relationships/viewProps" Target="view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0C674-7DFC-42FE-B9CD-82963CDB1557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6456F-F47D-4F25-8053-2A695DA0CA7D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C7379-69CC-4837-9905-BEBA22830C8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B8B7E-8AEE-4F10-BFEE-C999AD004D36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F3F9-58BC-440B-B37B-805B9055EF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A53AF-48EA-489D-8260-9DCAB666386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02AE-B9A4-47BD-AF8E-97E16144138B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FD78B-DB02-4362-BCDC-98A55456977C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16976-5D93-46E4-A98A-FAD63E4D0EA8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9F4F5-F4D2-4D2A-AB60-88D37ADCB869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BC6CE-6D1E-47E5-8859-F31AC5380EB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E7C4-4DA4-404D-9965-B13F2DD7D8BF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B7AA-4A53-424F-AD41-70827B6504B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4882-FB12-4BC8-9960-9AD8104D7FAE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BD23-6E54-4D9D-AD88-A2813C73CC25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A834-4F3C-4AF9-9C74-05EC35A0F2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/>
          <a:lstStyle/>
          <a:p>
            <a:pPr lvl="0" marL="0" indent="0">
              <a:buNone/>
            </a:pPr>
            <a:r>
              <a:rPr/>
              <a:t>Testing</a:t>
            </a:r>
            <a:r>
              <a:rPr/>
              <a:t> </a:t>
            </a:r>
            <a:r>
              <a:rPr/>
              <a:t>custom</a:t>
            </a:r>
            <a:r>
              <a:rPr/>
              <a:t> </a:t>
            </a:r>
            <a:r>
              <a:rPr/>
              <a:t>properties</a:t>
            </a:r>
          </a:p>
        </p:txBody>
      </p:sp>
      <p:sp>
        <p:nvSpPr>
          <p:cNvPr id="3" name="Subtitle 2"/>
          <p:cNvSpPr>
            <a:spLocks noGrp="1"/>
          </p:cNvSpPr>
          <p:nvPr>
            <p:ph idx="1" type="subTitle"/>
          </p:nvPr>
        </p:nvSpPr>
        <p:spPr>
          <a:xfrm>
            <a:off x="2209799" y="3694375"/>
            <a:ext cx="9144000" cy="754025"/>
          </a:xfrm>
        </p:spPr>
        <p:txBody>
          <a:bodyPr/>
          <a:lstStyle/>
          <a:p>
            <a:pPr lvl="0" marL="0" indent="0">
              <a:buNone/>
            </a:pPr>
            <a:br/>
            <a:br/>
            <a:r>
              <a:rPr/>
              <a:t>A.</a:t>
            </a:r>
            <a:r>
              <a:rPr/>
              <a:t> </a:t>
            </a:r>
            <a:r>
              <a:rPr/>
              <a:t>M.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Testing document properties</a:t>
            </a:r>
          </a:p>
        </p:txBody>
      </p:sp>
    </p:spTree>
  </p:cSld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Corbel</vt:lpstr>
      <vt:lpstr>Depth</vt:lpstr>
      <vt:lpstr>PowerPoint Presentation</vt:lpstr>
    </vt:vector>
  </TitlesOfParts>
  <Company>Johns Hopkins University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Testing custom properties</dc:title>
  <dc:creator>A. M.</dc:creator>
  <cp:keywords>keyword 1, keyword 2</cp:keywords>
  <dc:subject>This is the subject</dc:subject>
  <dc:description>Short description &amp;.</dc:description>
  <dcterms:created xsi:type="dcterms:W3CDTF">2021-05-29T17:51:02Z</dcterms:created>
  <dcterms:modified xsi:type="dcterms:W3CDTF">2021-05-29T17:51:02Z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