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g" ContentType="image/jpeg"/>
  <Default Extension="png" ContentType="image/png"/>
  <Override PartName="/docProps/app.xml" ContentType="application/vnd.openxmlformats-officedocument.extended-properti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viewProps.xml" ContentType="application/vnd.openxmlformats-officedocument.presentationml.viewProps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</Types>
</file>

<file path=_rels/.rels><?xml version="1.0" encoding="UTF-8"?><Relationships xmlns="http://schemas.openxmlformats.org/package/2006/relationships"><Relationship Id="rId1" Type="http://schemas.openxmlformats.org/officeDocument/2006/relationships/officeDocument" Target="ppt/presentation.xml" /><Relationship Id="rId2" Type="http://schemas.openxmlformats.org/package/2006/relationships/metadata/core-properties" Target="docProps/core.xml" /><Relationship Id="rId3" Type="http://schemas.openxmlformats.org/package/2006/relationships/metadata/extended-properties" Target="docProps/app.xml" /><Relationship Id="rId4" Type="http://schemas.openxmlformats.org/officeDocument/2006/relationships/custom-properties" Target="docProps/custom.xml" />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autoCompressPictures="0">
  <p:sldMasterIdLst>
    <p:sldMasterId id="2147483648" r:id="rId1"/>
  </p:sldMasterIdLst>
  <p:notesMasterIdLst>
    <p:NotesMasterId r:id="rId5"/>
  </p:notesMasterIdLst>
  <p:sldIdLst>
    <p:sldId id="256" r:id="rId2"/>
    <p:sldId id="257" r:id="rId3"/>
    <p:sldId id="258" r:id="rId4"/>
  </p:sldIdLst>
  <p:sldSz cx="12192000" cy="6858000"/>
  <p:notesSz cx="6858000" cy="9144000"/>
  <p:defaultTextStyle>
    <a:defPPr>
      <a:defRPr lang="en-US"/>
    </a:defPPr>
    <a:lvl1pPr algn="l" defTabSz="4572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4572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4572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4572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4572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4572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4572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4572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4572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p="http://schemas.openxmlformats.org/presentationml/2006/main" xmlns:r="http://schemas.openxmlformats.org/officeDocument/2006/relationships">
  <p:normalViewPr horzBarState="maximized">
    <p:restoredLeft autoAdjust="0" sz="20000"/>
    <p:restoredTop sz="94660"/>
  </p:normalViewPr>
  <p:slideViewPr>
    <p:cSldViewPr snapToGrid="0">
      <p:cViewPr varScale="1">
        <p:scale>
          <a:sx d="100" n="128"/>
          <a:sy d="100" n="128"/>
        </p:scale>
        <p:origin x="200" y="200"/>
      </p:cViewPr>
      <p:guideLst/>
    </p:cSldViewPr>
  </p:slideViewPr>
  <p:notesTextViewPr>
    <p:cViewPr>
      <p:scale>
        <a:sx d="1" n="1"/>
        <a:sy d="1" n="1"/>
      </p:scale>
      <p:origin x="0" y="0"/>
    </p:cViewPr>
  </p:notesTextViewPr>
  <p:gridSpacing cx="76200" cy="76200"/>
</p:viewPr>
</file>

<file path=ppt/_rels/presentation.xml.rels><?xml version="1.0" encoding="UTF-8"?><Relationships xmlns="http://schemas.openxmlformats.org/package/2006/relationships"><Relationship Id="rId2" Type="http://schemas.openxmlformats.org/officeDocument/2006/relationships/slide" Target="slides/slide1.xml" /><Relationship Id="rId3" Type="http://schemas.openxmlformats.org/officeDocument/2006/relationships/slide" Target="slides/slide2.xml" /><Relationship Id="rId4" Type="http://schemas.openxmlformats.org/officeDocument/2006/relationships/slide" Target="slides/slide3.xml" /><Relationship Id="rId5" Type="http://schemas.openxmlformats.org/officeDocument/2006/relationships/notesMaster" Target="notesMasters/notesMaster1.xml" /><Relationship Id="rId6" Type="http://schemas.openxmlformats.org/officeDocument/2006/relationships/presProps" Target="presProps.xml" /><Relationship Id="rId1" Type="http://schemas.openxmlformats.org/officeDocument/2006/relationships/slideMaster" Target="slideMasters/slideMaster1.xml" /><Relationship Id="rId9" Type="http://schemas.openxmlformats.org/officeDocument/2006/relationships/tableStyles" Target="tableStyles.xml" /><Relationship Id="rId8" Type="http://schemas.openxmlformats.org/officeDocument/2006/relationships/theme" Target="theme/theme1.xml" /><Relationship Id="rId7" Type="http://schemas.openxmlformats.org/officeDocument/2006/relationships/viewProps" Target="viewProps.xml" 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9C1CCF-B725-44A7-AA57-5E433BD85C9F}" type="datetimeFigureOut">
              <a:rPr lang="en-US" smtClean="0"/>
              <a:t>4/5/2019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8BDFEC3-8487-43E8-A154-7C12CBC1FFF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270977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?><Relationships xmlns="http://schemas.openxmlformats.org/package/2006/relationships"><Relationship Id="rId2" Type="http://schemas.openxmlformats.org/officeDocument/2006/relationships/slide" Target="../slides/slide1.xml" /><Relationship Id="rId1" Type="http://schemas.openxmlformats.org/officeDocument/2006/relationships/notesMaster" Target="../notesMasters/notesMaster1.xml" /></Relationships>
</file>

<file path=ppt/notesSlides/_rels/notesSlide2.xml.rels><?xml version="1.0" encoding="UTF-8"?><Relationships xmlns="http://schemas.openxmlformats.org/package/2006/relationships"><Relationship Id="rId2" Type="http://schemas.openxmlformats.org/officeDocument/2006/relationships/slide" Target="../slides/slide2.xml" /><Relationship Id="rId1" Type="http://schemas.openxmlformats.org/officeDocument/2006/relationships/notesMaster" Target="../notesMasters/notesMaster1.xml" /></Relationships>
</file>

<file path=ppt/notesSlides/_rels/notesSlide3.xml.rels><?xml version="1.0" encoding="UTF-8"?><Relationships xmlns="http://schemas.openxmlformats.org/package/2006/relationships"><Relationship Id="rId2" Type="http://schemas.openxmlformats.org/officeDocument/2006/relationships/slide" Target="../slides/slide3.xml" /><Relationship Id="rId1" Type="http://schemas.openxmlformats.org/officeDocument/2006/relationships/notesMaster" Target="../notesMasters/notesMaster1.xml" 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chicken</a:t>
            </a:r>
            <a:r>
              <a:rPr/>
              <a:t> </a:t>
            </a:r>
            <a:r>
              <a:rPr/>
              <a:t>and</a:t>
            </a:r>
            <a:r>
              <a:rPr/>
              <a:t> </a:t>
            </a:r>
            <a:r>
              <a:rPr/>
              <a:t>dumplings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1</a:t>
            </a:fld>
            <a:endParaRPr lang="en-US"/>
          </a:p>
        </p:txBody>
      </p:sp>
    </p:spTree>
  </p:cSld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foo</a:t>
            </a:r>
            <a:r>
              <a:rPr/>
              <a:t> </a:t>
            </a:r>
            <a:r>
              <a:rPr/>
              <a:t>bar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2</a:t>
            </a:fld>
            <a:endParaRPr lang="en-US"/>
          </a:p>
        </p:txBody>
      </p:sp>
    </p:spTree>
  </p:cSld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Some</a:t>
            </a:r>
            <a:r>
              <a:rPr/>
              <a:t> </a:t>
            </a:r>
            <a:r>
              <a:rPr/>
              <a:t>notes</a:t>
            </a:r>
            <a:r>
              <a:rPr/>
              <a:t> </a:t>
            </a:r>
            <a:r>
              <a:rPr/>
              <a:t>inside</a:t>
            </a:r>
            <a:r>
              <a:rPr/>
              <a:t> </a:t>
            </a:r>
            <a:r>
              <a:rPr/>
              <a:t>a</a:t>
            </a:r>
            <a:r>
              <a:rPr/>
              <a:t> </a:t>
            </a:r>
            <a:r>
              <a:rPr/>
              <a:t>column</a:t>
            </a:r>
          </a:p>
          <a:p>
            <a:pPr lvl="0" marL="0" indent="0">
              <a:buNone/>
            </a:pPr>
          </a:p>
          <a:p>
            <a:pPr lvl="0" marL="0" indent="0">
              <a:buNone/>
            </a:pPr>
            <a:r>
              <a:rPr/>
              <a:t>Some</a:t>
            </a:r>
            <a:r>
              <a:rPr/>
              <a:t> </a:t>
            </a:r>
            <a:r>
              <a:rPr/>
              <a:t>notes</a:t>
            </a:r>
            <a:r>
              <a:rPr/>
              <a:t> </a:t>
            </a:r>
            <a:r>
              <a:rPr/>
              <a:t>outside</a:t>
            </a:r>
            <a:r>
              <a:rPr/>
              <a:t> </a:t>
            </a:r>
            <a:r>
              <a:rPr/>
              <a:t>the</a:t>
            </a:r>
            <a:r>
              <a:rPr/>
              <a:t> </a:t>
            </a:r>
            <a:r>
              <a:rPr/>
              <a:t>column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8BDFEC3-8487-43E8-A154-7C12CBC1FFF2}" type="slidenum">
              <a:rPr lang="en-US"/>
              <a:t>3</a:t>
            </a:fld>
            <a:endParaRPr lang="en-US"/>
          </a:p>
        </p:txBody>
      </p:sp>
    </p:spTree>
  </p:cSld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0000" y="1681163"/>
            <a:ext cx="5025216" cy="823912"/>
          </a:xfrm>
        </p:spPr>
        <p:txBody>
          <a:bodyPr anchor="b"/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0000" y="2505075"/>
            <a:ext cx="5025216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19840" y="1681163"/>
            <a:ext cx="5035548" cy="823912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19840" y="2505075"/>
            <a:ext cx="503554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B4E7C4-4DA4-404D-9965-B13F2DD7D8BF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367160"/>
            <a:ext cx="10515600" cy="81935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39788" y="987425"/>
            <a:ext cx="10515600" cy="337973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5186516"/>
            <a:ext cx="10514012" cy="682472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80C674-7DFC-42FE-B9CD-82963CDB1557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353434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489399"/>
            <a:ext cx="10514012" cy="1501826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76456F-F47D-4F25-8053-2A695DA0CA7D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365125"/>
            <a:ext cx="9302752" cy="2992904"/>
          </a:xfrm>
        </p:spPr>
        <p:txBody>
          <a:bodyPr anchor="ctr"/>
          <a:lstStyle>
            <a:lvl1pPr>
              <a:defRPr sz="4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365557"/>
            <a:ext cx="875229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8200" y="4501729"/>
            <a:ext cx="10512424" cy="1489496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D6C7379-69CC-4837-9905-BEBA22830C8A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1111044" y="7868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0437812" y="274320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2326967"/>
            <a:ext cx="10515600" cy="2511835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4850581"/>
            <a:ext cx="10514012" cy="1140644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9EB8B7E-8AEE-4F10-BFEE-C999AD004D36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1337282" y="188595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1356798" y="257175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87994" y="1885950"/>
            <a:ext cx="2936241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577441" y="257175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29035" y="1885950"/>
            <a:ext cx="2932113" cy="576262"/>
          </a:xfrm>
        </p:spPr>
        <p:txBody>
          <a:bodyPr vert="horz" lIns="91440" tIns="45720" rIns="91440" bIns="45720" rtlCol="0" anchor="b">
            <a:noAutofit/>
          </a:bodyPr>
          <a:lstStyle>
            <a:lvl1pPr>
              <a:buNone/>
              <a:defRPr lang="en-US" sz="2400" b="0" dirty="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829035" y="257175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68F3F9-58BC-440B-B37B-805B9055EF92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1332085" y="4297503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1332085" y="2256354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1332085" y="4873765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568997" y="4297503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568996" y="2256354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567644" y="4873764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804322" y="4297503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gradFill>
                  <a:gsLst>
                    <a:gs pos="34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4800000" scaled="0"/>
                </a:gra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804321" y="2256354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804197" y="4873762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5A53AF-48EA-489D-8260-9DCAB666386A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DED02AE-B9A4-47BD-AF8E-97E16144138B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F0FD78B-DB02-4362-BCDC-98A55456977C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76FB7AA-4A53-424F-AD41-70827B6504BA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884882-FB12-4BC8-9960-9AD8104D7FAE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D1BD23-6E54-4D9D-AD88-A2813C73CC25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209800" y="4464028"/>
            <a:ext cx="9144000" cy="1641490"/>
          </a:xfrm>
        </p:spPr>
        <p:txBody>
          <a:bodyPr wrap="none" anchor="t">
            <a:normAutofit/>
          </a:bodyPr>
          <a:lstStyle>
            <a:lvl1pPr algn="r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1000"/>
                        <a:lumOff val="59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209799" y="3694375"/>
            <a:ext cx="9144000" cy="754025"/>
          </a:xfrm>
        </p:spPr>
        <p:txBody>
          <a:bodyPr anchor="b">
            <a:normAutofit/>
          </a:bodyPr>
          <a:lstStyle>
            <a:lvl1pPr marL="0" indent="0" algn="r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D19FB2-3AAB-4D03-B13A-2960828C78E3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916976-5D93-46E4-A98A-FAD63E4D0EA8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ctrTitle"/>
          </p:nvPr>
        </p:nvSpPr>
        <p:spPr>
          <a:xfrm>
            <a:off x="854532" y="4464028"/>
            <a:ext cx="9144000" cy="1641490"/>
          </a:xfrm>
        </p:spPr>
        <p:txBody>
          <a:bodyPr wrap="none" anchor="t">
            <a:normAutofit/>
          </a:bodyPr>
          <a:lstStyle>
            <a:lvl1pPr algn="l">
              <a:defRPr sz="9600" b="0" spc="-300">
                <a:gradFill flip="none" rotWithShape="1">
                  <a:gsLst>
                    <a:gs pos="32000">
                      <a:schemeClr val="tx1">
                        <a:lumMod val="89000"/>
                      </a:schemeClr>
                    </a:gs>
                    <a:gs pos="0">
                      <a:schemeClr val="bg1">
                        <a:lumMod val="47000"/>
                        <a:lumOff val="53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8100000" scaled="1"/>
                  <a:tileRect/>
                </a:gradFill>
                <a:effectLst>
                  <a:outerShdw blurRad="469900" dist="342900" dir="5400000" sy="-20000" rotWithShape="0">
                    <a:prstClr val="black">
                      <a:alpha val="66000"/>
                    </a:prstClr>
                  </a:outerShdw>
                </a:effectLst>
                <a:latin typeface="+mj-lt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Subtitle 2"/>
          <p:cNvSpPr>
            <a:spLocks noGrp="1"/>
          </p:cNvSpPr>
          <p:nvPr>
            <p:ph type="subTitle" idx="1"/>
          </p:nvPr>
        </p:nvSpPr>
        <p:spPr>
          <a:xfrm>
            <a:off x="854532" y="3693674"/>
            <a:ext cx="9144000" cy="754025"/>
          </a:xfrm>
        </p:spPr>
        <p:txBody>
          <a:bodyPr anchor="b">
            <a:normAutofit/>
          </a:bodyPr>
          <a:lstStyle>
            <a:lvl1pPr marL="0" indent="0" algn="l">
              <a:buNone/>
              <a:defRPr sz="3200" b="0">
                <a:gradFill flip="none" rotWithShape="1"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2">
                        <a:lumMod val="90000"/>
                        <a:lumOff val="10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  <a:tileRect/>
                </a:gradFill>
                <a:latin typeface="+mj-lt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F39F4F5-F4D2-4D2A-AB60-88D37ADCB869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0000" y="1825625"/>
            <a:ext cx="5025216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19840" y="1825625"/>
            <a:ext cx="503396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BC6CE-6D1E-47E5-8859-F31AC5380EB2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0000" y="2057400"/>
            <a:ext cx="3652025" cy="3811588"/>
          </a:xfrm>
        </p:spPr>
        <p:txBody>
          <a:bodyPr/>
          <a:lstStyle>
            <a:lvl1pPr marL="0" indent="0">
              <a:buNone/>
              <a:defRPr sz="1600">
                <a:gradFill>
                  <a:gsLst>
                    <a:gs pos="15000">
                      <a:schemeClr val="tx2"/>
                    </a:gs>
                    <a:gs pos="73000">
                      <a:schemeClr val="tx2">
                        <a:lumMod val="60000"/>
                        <a:lumOff val="40000"/>
                      </a:schemeClr>
                    </a:gs>
                    <a:gs pos="0">
                      <a:schemeClr val="tx1"/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16200000" scaled="1"/>
                </a:gradFill>
              </a:defRPr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471A834-4F3C-4AF9-9C74-05EC35A0F292}" type="datetimeFigureOut">
              <a:rPr lang="en-US" dirty="0"/>
              <a:t>8/12/21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?><Relationships xmlns="http://schemas.openxmlformats.org/package/2006/relationships"><Relationship Id="rId8" Target="../slideLayouts/slideLayout8.xml" Type="http://schemas.openxmlformats.org/officeDocument/2006/relationships/slideLayout" /><Relationship Id="rId13" Target="../slideLayouts/slideLayout13.xml" Type="http://schemas.openxmlformats.org/officeDocument/2006/relationships/slideLayout" /><Relationship Id="rId18" Target="../theme/theme1.xml" Type="http://schemas.openxmlformats.org/officeDocument/2006/relationships/theme" /><Relationship Id="rId3" Target="../slideLayouts/slideLayout3.xml" Type="http://schemas.openxmlformats.org/officeDocument/2006/relationships/slideLayout" /><Relationship Id="rId7" Target="../slideLayouts/slideLayout7.xml" Type="http://schemas.openxmlformats.org/officeDocument/2006/relationships/slideLayout" /><Relationship Id="rId12" Target="../slideLayouts/slideLayout12.xml" Type="http://schemas.openxmlformats.org/officeDocument/2006/relationships/slideLayout" /><Relationship Id="rId17" Target="../slideLayouts/slideLayout17.xml" Type="http://schemas.openxmlformats.org/officeDocument/2006/relationships/slideLayout" /><Relationship Id="rId2" Target="../slideLayouts/slideLayout2.xml" Type="http://schemas.openxmlformats.org/officeDocument/2006/relationships/slideLayout" /><Relationship Id="rId16" Target="../slideLayouts/slideLayout16.xml" Type="http://schemas.openxmlformats.org/officeDocument/2006/relationships/slideLayout" /><Relationship Id="rId1" Target="../slideLayouts/slideLayout1.xml" Type="http://schemas.openxmlformats.org/officeDocument/2006/relationships/slideLayout" /><Relationship Id="rId6" Target="../slideLayouts/slideLayout6.xml" Type="http://schemas.openxmlformats.org/officeDocument/2006/relationships/slideLayout" /><Relationship Id="rId11" Target="../slideLayouts/slideLayout11.xml" Type="http://schemas.openxmlformats.org/officeDocument/2006/relationships/slideLayout" /><Relationship Id="rId5" Target="../slideLayouts/slideLayout5.xml" Type="http://schemas.openxmlformats.org/officeDocument/2006/relationships/slideLayout" /><Relationship Id="rId15" Target="../slideLayouts/slideLayout15.xml" Type="http://schemas.openxmlformats.org/officeDocument/2006/relationships/slideLayout" /><Relationship Id="rId10" Target="../slideLayouts/slideLayout10.xml" Type="http://schemas.openxmlformats.org/officeDocument/2006/relationships/slideLayout" /><Relationship Id="rId19" Target="../media/image1.png" Type="http://schemas.openxmlformats.org/officeDocument/2006/relationships/image" /><Relationship Id="rId4" Target="../slideLayouts/slideLayout4.xml" Type="http://schemas.openxmlformats.org/officeDocument/2006/relationships/slideLayout" /><Relationship Id="rId9" Target="../slideLayouts/slideLayout9.xml" Type="http://schemas.openxmlformats.org/officeDocument/2006/relationships/slideLayout" /><Relationship Id="rId14" Target="../slideLayouts/slideLayout14.xml" Type="http://schemas.openxmlformats.org/officeDocument/2006/relationships/slideLayout" />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>
  <p:cSld>
    <p:bg>
      <p:bgPr>
        <a:blipFill dpi="0" rotWithShape="1">
          <a:blip r:embed="rId19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anchor="ctr" bIns="45720" lIns="91440" rIns="91440" rtlCol="0" tIns="45720" vert="horz">
            <a:normAutofit/>
          </a:bodyPr>
          <a:lstStyle/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3" name="Text Placeholder 2"/>
          <p:cNvSpPr>
            <a:spLocks noGrp="1"/>
          </p:cNvSpPr>
          <p:nvPr>
            <p:ph idx="1" type="body"/>
          </p:nvPr>
        </p:nvSpPr>
        <p:spPr>
          <a:xfrm>
            <a:off x="1120000" y="1825625"/>
            <a:ext cx="10233800" cy="4351338"/>
          </a:xfrm>
          <a:prstGeom prst="rect">
            <a:avLst/>
          </a:prstGeom>
        </p:spPr>
        <p:txBody>
          <a:bodyPr bIns="45720" lIns="91440" rIns="91440" rtlCol="0" tIns="45720" vert="horz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 lang="en-US"/>
          </a:p>
        </p:txBody>
      </p:sp>
      <p:sp>
        <p:nvSpPr>
          <p:cNvPr id="4" name="Date Placeholder 3"/>
          <p:cNvSpPr>
            <a:spLocks noGrp="1"/>
          </p:cNvSpPr>
          <p:nvPr>
            <p:ph idx="2" sz="half" type="dt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l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51CF1133-3259-4C45-BABA-5B62D9C6F78D}" type="datetimeFigureOut">
              <a:rPr dirty="0" lang="en-US"/>
              <a:t>8/12/21</a:t>
            </a:fld>
            <a:endParaRPr dirty="0" lang="en-US"/>
          </a:p>
        </p:txBody>
      </p:sp>
      <p:sp>
        <p:nvSpPr>
          <p:cNvPr id="5" name="Footer Placeholder 4"/>
          <p:cNvSpPr>
            <a:spLocks noGrp="1"/>
          </p:cNvSpPr>
          <p:nvPr>
            <p:ph idx="3" sz="quarter" type="ftr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ct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endParaRPr dirty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idx="4" sz="quarter" type="sldNum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anchor="ctr" bIns="45720" lIns="91440" rIns="91440" rtlCol="0" tIns="45720" vert="horz"/>
          <a:lstStyle>
            <a:lvl1pPr algn="r">
              <a:defRPr sz="1200">
                <a:gradFill flip="none" rotWithShape="1">
                  <a:gsLst>
                    <a:gs pos="28000">
                      <a:schemeClr val="tx1">
                        <a:lumMod val="93000"/>
                      </a:schemeClr>
                    </a:gs>
                    <a:gs pos="0">
                      <a:schemeClr val="bg1">
                        <a:lumMod val="38000"/>
                        <a:lumOff val="62000"/>
                      </a:schemeClr>
                    </a:gs>
                    <a:gs pos="100000">
                      <a:schemeClr val="tx2">
                        <a:lumMod val="0"/>
                        <a:lumOff val="100000"/>
                      </a:schemeClr>
                    </a:gs>
                  </a:gsLst>
                  <a:lin ang="5400000" scaled="1"/>
                  <a:tileRect/>
                </a:gradFill>
              </a:defRPr>
            </a:lvl1pPr>
          </a:lstStyle>
          <a:p>
            <a:fld id="{6D22F896-40B5-4ADD-8801-0D06FADFA095}" type="slidenum">
              <a:rPr dirty="0" lang="en-US"/>
              <a:pPr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dk1" bg2="dk2" folHlink="folHlink" hlink="hlink" tx1="lt1" tx2="lt2"/>
  <p:sldLayoutIdLst>
    <p:sldLayoutId id="2147483653" r:id="rId1"/>
    <p:sldLayoutId id="2147483654" r:id="rId2"/>
    <p:sldLayoutId id="2147483655" r:id="rId3"/>
    <p:sldLayoutId id="2147483656" r:id="rId4"/>
    <p:sldLayoutId id="2147483649" r:id="rId5"/>
    <p:sldLayoutId id="2147483650" r:id="rId6"/>
    <p:sldLayoutId id="2147483651" r:id="rId7"/>
    <p:sldLayoutId id="2147483652" r:id="rId8"/>
    <p:sldLayoutId id="2147483657" r:id="rId9"/>
    <p:sldLayoutId id="2147483660" r:id="rId10"/>
    <p:sldLayoutId id="2147483661" r:id="rId11"/>
    <p:sldLayoutId id="2147483666" r:id="rId12"/>
    <p:sldLayoutId id="2147483663" r:id="rId13"/>
    <p:sldLayoutId id="2147483667" r:id="rId14"/>
    <p:sldLayoutId id="2147483668" r:id="rId15"/>
    <p:sldLayoutId id="2147483658" r:id="rId16"/>
    <p:sldLayoutId id="2147483659" r:id="rId17"/>
  </p:sldLayoutIdLst>
  <p:hf dt="0" ftr="0" hdr="0" sldNum="0"/>
  <p:txStyles>
    <p:titleStyle>
      <a:lvl1pPr algn="l" defTabSz="914400" eaLnBrk="1" hangingPunct="1" latinLnBrk="0" rtl="0">
        <a:lnSpc>
          <a:spcPct val="90000"/>
        </a:lnSpc>
        <a:spcBef>
          <a:spcPct val="0"/>
        </a:spcBef>
        <a:buNone/>
        <a:defRPr b="0" kern="1200" sz="5400">
          <a:gradFill flip="none" rotWithShape="1">
            <a:gsLst>
              <a:gs pos="28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  <a:tileRect/>
          </a:gradFill>
          <a:latin typeface="+mj-lt"/>
          <a:ea typeface="+mj-ea"/>
          <a:cs typeface="+mj-cs"/>
        </a:defRPr>
      </a:lvl1pPr>
    </p:titleStyle>
    <p:bodyStyle>
      <a:lvl1pPr algn="l" defTabSz="914400" eaLnBrk="1" hangingPunct="1" indent="-228600" latinLnBrk="0" marL="228600" rtl="0">
        <a:lnSpc>
          <a:spcPct val="90000"/>
        </a:lnSpc>
        <a:spcBef>
          <a:spcPts val="1000"/>
        </a:spcBef>
        <a:buFont charset="0" panose="020B0604020202020204" pitchFamily="34" typeface="Arial"/>
        <a:buChar char="•"/>
        <a:defRPr kern="1200" sz="2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1pPr>
      <a:lvl2pPr algn="l" defTabSz="914400" eaLnBrk="1" hangingPunct="1" indent="-228600" latinLnBrk="0" marL="685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4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2pPr>
      <a:lvl3pPr algn="l" defTabSz="914400" eaLnBrk="1" hangingPunct="1" indent="-228600" latinLnBrk="0" marL="1143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20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3pPr>
      <a:lvl4pPr algn="l" defTabSz="914400" eaLnBrk="1" hangingPunct="1" indent="-228600" latinLnBrk="0" marL="1600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4pPr>
      <a:lvl5pPr algn="l" defTabSz="914400" eaLnBrk="1" hangingPunct="1" indent="-228600" latinLnBrk="0" marL="20574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gradFill>
            <a:gsLst>
              <a:gs pos="34000">
                <a:schemeClr val="tx1">
                  <a:lumMod val="93000"/>
                </a:schemeClr>
              </a:gs>
              <a:gs pos="0">
                <a:schemeClr val="bg1">
                  <a:lumMod val="25000"/>
                  <a:lumOff val="75000"/>
                </a:schemeClr>
              </a:gs>
              <a:gs pos="100000">
                <a:schemeClr val="tx2">
                  <a:lumMod val="0"/>
                  <a:lumOff val="100000"/>
                </a:schemeClr>
              </a:gs>
            </a:gsLst>
            <a:lin ang="4800000" scaled="0"/>
          </a:gradFill>
          <a:latin typeface="+mn-lt"/>
          <a:ea typeface="+mn-ea"/>
          <a:cs typeface="+mn-cs"/>
        </a:defRPr>
      </a:lvl5pPr>
      <a:lvl6pPr algn="l" defTabSz="914400" eaLnBrk="1" hangingPunct="1" indent="-228600" latinLnBrk="0" marL="25146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228600" latinLnBrk="0" marL="29718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228600" latinLnBrk="0" marL="34290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228600" latinLnBrk="0" marL="3886200" rtl="0">
        <a:lnSpc>
          <a:spcPct val="90000"/>
        </a:lnSpc>
        <a:spcBef>
          <a:spcPts val="500"/>
        </a:spcBef>
        <a:buFont charset="0" panose="020B0604020202020204" pitchFamily="34" typeface="Arial"/>
        <a:buChar char="•"/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kern="1200"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notesSlide" Target="../notesSlides/notesSlide1.xml" /><Relationship Id="rId3" Type="http://schemas.openxmlformats.org/officeDocument/2006/relationships/image" Target="../media/image2.jpg" /></Relationships>
</file>

<file path=ppt/slides/_rels/slide2.xml.rels><?xml version="1.0" encoding="UTF-8"?><Relationships xmlns="http://schemas.openxmlformats.org/package/2006/relationships"><Relationship Id="rId1" Type="http://schemas.openxmlformats.org/officeDocument/2006/relationships/slideLayout" Target="../slideLayouts/slideLayout6.xml" /><Relationship Id="rId2" Type="http://schemas.openxmlformats.org/officeDocument/2006/relationships/notesSlide" Target="../notesSlides/notesSlide2.xml" /></Relationships>
</file>

<file path=ppt/slides/_rels/slide3.xml.rels><?xml version="1.0" encoding="UTF-8"?><Relationships xmlns="http://schemas.openxmlformats.org/package/2006/relationships"><Relationship Id="rId1" Type="http://schemas.openxmlformats.org/officeDocument/2006/relationships/slideLayout" Target="../slideLayouts/slideLayout8.xml" /><Relationship Id="rId2" Type="http://schemas.openxmlformats.org/officeDocument/2006/relationships/notesSlide" Target="../notesSlides/notesSlide3.xml" 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fig:  lalune.jpg" id="0" name="Picture 1"/>
          <p:cNvPicPr>
            <a:picLocks noGrp="1" noChangeAspect="1"/>
          </p:cNvPicPr>
          <p:nvPr/>
        </p:nvPicPr>
        <p:blipFill>
          <a:blip r:embed="rId3"/>
          <a:stretch>
            <a:fillRect/>
          </a:stretch>
        </p:blipFill>
        <p:spPr bwMode="auto">
          <a:xfrm>
            <a:off x="4318000" y="1816100"/>
            <a:ext cx="3835400" cy="3835400"/>
          </a:xfrm>
          <a:prstGeom prst="rect">
            <a:avLst/>
          </a:prstGeom>
          <a:noFill/>
          <a:ln w="9525">
            <a:noFill/>
            <a:headEnd/>
            <a:tailEnd/>
          </a:ln>
        </p:spPr>
      </p:pic>
      <p:sp>
        <p:nvSpPr>
          <p:cNvPr id="1" name="TextBox 3"/>
          <p:cNvSpPr txBox="1"/>
          <p:nvPr/>
        </p:nvSpPr>
        <p:spPr>
          <a:xfrm>
            <a:off x="1117600" y="5651500"/>
            <a:ext cx="10223500" cy="508000"/>
          </a:xfrm>
          <a:prstGeom prst="rect">
            <a:avLst/>
          </a:prstGeom>
          <a:noFill/>
        </p:spPr>
        <p:txBody>
          <a:bodyPr/>
          <a:lstStyle/>
          <a:p>
            <a:pPr lvl="0" marL="0" indent="0" algn="ctr">
              <a:buNone/>
            </a:pPr>
            <a:r>
              <a:rPr/>
              <a:t>The</a:t>
            </a:r>
            <a:r>
              <a:rPr/>
              <a:t> </a:t>
            </a:r>
            <a:r>
              <a:rPr/>
              <a:t>moon</a:t>
            </a:r>
          </a:p>
        </p:txBody>
      </p:sp>
    </p:spTree>
  </p:cSld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6" name="Content Placeholder 5"/>
          <p:cNvGraphicFramePr>
            <a:graphicFrameLocks noGrp="1"/>
          </p:cNvGraphicFramePr>
          <p:nvPr>
            <p:ph idx="1"/>
          </p:nvPr>
        </p:nvGraphicFramePr>
        <p:xfrm>
          <a:off x="1117600" y="1816100"/>
          <a:ext cx="10223500" cy="38354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552700"/>
                <a:gridCol w="2552700"/>
                <a:gridCol w="2552700"/>
                <a:gridCol w="2552700"/>
              </a:tblGrid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Right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Left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Center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Default</a:t>
                      </a:r>
                    </a:p>
                  </a:txBody>
                  <a:tcPr/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12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123</a:t>
                      </a:r>
                    </a:p>
                  </a:txBody>
                </a:tc>
              </a:tr>
              <a:tr h="0">
                <a:tc>
                  <a:txBody>
                    <a:bodyPr/>
                    <a:lstStyle/>
                    <a:p>
                      <a:pPr lvl="0" marL="0" indent="0" algn="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l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 algn="ctr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  <a:tc>
                  <a:txBody>
                    <a:bodyPr/>
                    <a:lstStyle/>
                    <a:p>
                      <a:pPr lvl="0" marL="0" indent="0">
                        <a:buNone/>
                      </a:pPr>
                      <a:r>
                        <a:rPr/>
                        <a:t>1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1" name="TextBox 3"/>
          <p:cNvSpPr txBox="1"/>
          <p:nvPr/>
        </p:nvSpPr>
        <p:spPr>
          <a:xfrm>
            <a:off x="1117600" y="5651500"/>
            <a:ext cx="10223500" cy="508000"/>
          </a:xfrm>
          <a:prstGeom prst="rect">
            <a:avLst/>
          </a:prstGeom>
          <a:noFill/>
        </p:spPr>
        <p:txBody>
          <a:bodyPr/>
          <a:lstStyle/>
          <a:p>
            <a:pPr lvl="0" marL="0" indent="0" algn="ctr">
              <a:buNone/>
            </a:pPr>
            <a:r>
              <a:rPr/>
              <a:t>Demonstration</a:t>
            </a:r>
            <a:r>
              <a:rPr/>
              <a:t> </a:t>
            </a:r>
            <a:r>
              <a:rPr/>
              <a:t>of</a:t>
            </a:r>
            <a:r>
              <a:rPr/>
              <a:t> </a:t>
            </a:r>
            <a:r>
              <a:rPr/>
              <a:t>simple</a:t>
            </a:r>
            <a:r>
              <a:rPr/>
              <a:t> </a:t>
            </a:r>
            <a:r>
              <a:rPr/>
              <a:t>table</a:t>
            </a:r>
            <a:r>
              <a:rPr/>
              <a:t> </a:t>
            </a:r>
            <a:r>
              <a:rPr/>
              <a:t>syntax,</a:t>
            </a:r>
            <a:r>
              <a:rPr/>
              <a:t> </a:t>
            </a:r>
            <a:r>
              <a:rPr/>
              <a:t>with</a:t>
            </a:r>
            <a:r>
              <a:rPr/>
              <a:t> </a:t>
            </a:r>
            <a:r>
              <a:rPr/>
              <a:t>alignment</a:t>
            </a:r>
          </a:p>
        </p:txBody>
      </p:sp>
    </p:spTree>
  </p:cSld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 sz="half"/>
          </p:nvPr>
        </p:nvSpPr>
        <p:spPr/>
        <p:txBody>
          <a:bodyPr/>
          <a:lstStyle/>
          <a:p>
            <a:pPr lvl="1"/>
            <a:r>
              <a:rPr/>
              <a:t>some stuff</a:t>
            </a:r>
          </a:p>
          <a:p>
            <a:pPr lvl="1"/>
            <a:r>
              <a:rPr/>
              <a:t>some more stuff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idx="2" sz="half"/>
          </p:nvPr>
        </p:nvSpPr>
        <p:spPr/>
        <p:txBody>
          <a:bodyPr/>
          <a:lstStyle/>
          <a:p>
            <a:pPr lvl="0" marL="0" indent="0">
              <a:buNone/>
            </a:pPr>
            <a:r>
              <a:rPr/>
              <a:t>Some other </a:t>
            </a:r>
            <a:r>
              <a:rPr i="1"/>
              <a:t>stuff</a:t>
            </a:r>
          </a:p>
        </p:txBody>
      </p:sp>
    </p:spTree>
  </p:cSld>
</p:sld>
</file>

<file path=ppt/theme/theme1.xml><?xml version="1.0" encoding="utf-8"?>
<a:theme xmlns:a="http://schemas.openxmlformats.org/drawingml/2006/main" name="Depth">
  <a:themeElements>
    <a:clrScheme name="Depth">
      <a:dk1>
        <a:sysClr val="windowText" lastClr="000000"/>
      </a:dk1>
      <a:lt1>
        <a:sysClr val="window" lastClr="FFFFFF"/>
      </a:lt1>
      <a:dk2>
        <a:srgbClr val="455F51"/>
      </a:dk2>
      <a:lt2>
        <a:srgbClr val="94D7E4"/>
      </a:lt2>
      <a:accent1>
        <a:srgbClr val="41AEBD"/>
      </a:accent1>
      <a:accent2>
        <a:srgbClr val="97E9D5"/>
      </a:accent2>
      <a:accent3>
        <a:srgbClr val="A2CF49"/>
      </a:accent3>
      <a:accent4>
        <a:srgbClr val="608F3D"/>
      </a:accent4>
      <a:accent5>
        <a:srgbClr val="F4DE3A"/>
      </a:accent5>
      <a:accent6>
        <a:srgbClr val="FCB11C"/>
      </a:accent6>
      <a:hlink>
        <a:srgbClr val="FBCA98"/>
      </a:hlink>
      <a:folHlink>
        <a:srgbClr val="D3B86D"/>
      </a:folHlink>
    </a:clrScheme>
    <a:fontScheme name="Depth">
      <a:maj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 panose="020B0503020204020204"/>
        <a:ea typeface=""/>
        <a:cs typeface=""/>
        <a:font script="Jpan" typeface="メイリオ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Depth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epth" id="{7BEAFC2A-325C-49C4-AC08-2B765DA903F9}" vid="{1735E755-43E6-43AA-ABA2-C989ECC79AF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TM04033923[[fn=Depth]]</Template>
  <TotalTime>7</TotalTime>
  <Words>0</Words>
  <Application>Microsoft Macintosh PowerPoint</Application>
  <PresentationFormat>Widescreen</PresentationFormat>
  <Paragraphs>0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Corbel</vt:lpstr>
      <vt:lpstr>Depth</vt:lpstr>
      <vt:lpstr>PowerPoint Presentation</vt:lpstr>
    </vt:vector>
  </TitlesOfParts>
  <Company>Johns Hopkins University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keywords/>
  <dcterms:created xsi:type="dcterms:W3CDTF">1980-01-01T00:00:00Z</dcterms:created>
  <dcterms:modified xsi:type="dcterms:W3CDTF">1980-01-01T00:00:00Z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