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7" Type="http://schemas.openxmlformats.org/officeDocument/2006/relationships/viewProps" Target="viewProps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chicken</a:t>
            </a:r>
            <a:r>
              <a:rPr/>
              <a:t> </a:t>
            </a:r>
            <a:r>
              <a:rPr/>
              <a:t>and</a:t>
            </a:r>
            <a:r>
              <a:rPr/>
              <a:t> </a:t>
            </a:r>
            <a:r>
              <a:rPr/>
              <a:t>dumplings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foo</a:t>
            </a:r>
            <a:r>
              <a:rPr/>
              <a:t> </a:t>
            </a:r>
            <a:r>
              <a:rPr/>
              <a:t>bar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inside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column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outside</a:t>
            </a:r>
            <a:r>
              <a:rPr/>
              <a:t> </a:t>
            </a:r>
            <a:r>
              <a:rPr/>
              <a:t>the</a:t>
            </a:r>
            <a:r>
              <a:rPr/>
              <a:t> </a:t>
            </a:r>
            <a:r>
              <a:rPr/>
              <a:t>column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342900" latinLnBrk="0" marL="3429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285750" latinLnBrk="0" marL="74295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228600" latinLnBrk="0" marL="11430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228600" latinLnBrk="0" marL="16002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228600" latinLnBrk="0" marL="20574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228600" latinLnBrk="0" marL="2514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228600" latinLnBrk="0" marL="2971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228600" latinLnBrk="0" marL="34290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228600" latinLnBrk="0" marL="3886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565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1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1"/>
            <a:r>
              <a:rPr/>
              <a:t>some stuff</a:t>
            </a:r>
          </a:p>
          <a:p>
            <a:pPr lvl="1"/>
            <a:r>
              <a:rPr/>
              <a:t>some more stuff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other </a:t>
            </a:r>
            <a:r>
              <a:rPr i="1"/>
              <a:t>stuff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