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3" Target="../media/image1.png" Type="http://schemas.openxmlformats.org/officeDocument/2006/relationships/image" /><Relationship Id="rId2" Target="../theme/theme1.xml" Type="http://schemas.openxmlformats.org/officeDocument/2006/relationships/theme" /><Relationship Id="rId1" Target="../slideLayouts/slideLayout1.xml" Type="http://schemas.openxmlformats.org/officeDocument/2006/relationships/slideLayout" /><Relationship Id="rId6" Type="http://schemas.openxmlformats.org/officeDocument/2006/relationships/slideLayout" Target="../slideLayouts/slideLayout3.xml" /><Relationship Id="rId5" Type="http://schemas.openxmlformats.org/officeDocument/2006/relationships/slideLayout" Target="../slideLayouts/slideLayout2.xml" /><Relationship Id="rId4" Type="http://schemas.openxmlformats.org/officeDocument/2006/relationships/slideLayout" Target="../slideLayouts/slideLayout4.xml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8/13/21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2" r:id="rId6"/>
    <p:sldLayoutId id="2147483651" r:id="rId5"/>
    <p:sldLayoutId id="2147483650" r:id="rId4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spcBef>
                <a:spcPts val="3000"/>
              </a:spcBef>
              <a:buNone/>
            </a:pPr>
            <a:r>
              <a:rPr b="1"/>
              <a:t>Section-level</a:t>
            </a:r>
          </a:p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