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Relationship Id="rId6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g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g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064000" y="1816100"/>
            <a:ext cx="4343400" cy="4343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318000" y="1816100"/>
            <a:ext cx="3835400" cy="383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1117600" y="5651500"/>
            <a:ext cx="102235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The</a:t>
            </a:r>
            <a:r>
              <a:rPr/>
              <a:t> </a:t>
            </a:r>
            <a:r>
              <a:rPr/>
              <a:t>Moon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One</a:t>
            </a:r>
            <a:r>
              <a:rPr/>
              <a:t> </a:t>
            </a:r>
            <a:r>
              <a:rPr/>
              <a:t>More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318000" y="1816100"/>
            <a:ext cx="3835400" cy="383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1117600" y="5651500"/>
            <a:ext cx="102235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The</a:t>
            </a:r>
            <a:r>
              <a:rPr/>
              <a:t> </a:t>
            </a:r>
            <a:r>
              <a:rPr/>
              <a:t>Moon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