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8" Type="http://schemas.openxmlformats.org/officeDocument/2006/relationships/tableStyles" Target="tableStyles.xml" /><Relationship Id="rId7" Type="http://schemas.openxmlformats.org/officeDocument/2006/relationships/theme" Target="theme/theme1.xml" /><Relationship Id="rId6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.jpg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64000" y="1816100"/>
            <a:ext cx="4343400" cy="4343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</a:t>
            </a:r>
            <a:r>
              <a:rPr/>
              <a:t> </a:t>
            </a:r>
            <a:r>
              <a:rPr/>
              <a:t>More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