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33"/>
    <p:restoredTop autoAdjust="0" sz="94711"/>
  </p:normalViewPr>
  <p:slideViewPr>
    <p:cSldViewPr snapToGrid="0" snapToObjects="1">
      <p:cViewPr varScale="1">
        <p:scale>
          <a:sx d="100" n="84"/>
          <a:sy d="100" n="84"/>
        </p:scale>
        <p:origin x="1278" y="60"/>
      </p:cViewPr>
      <p:guideLst>
        <p:guide orient="horz" pos="216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5" Type="http://schemas.openxmlformats.org/officeDocument/2006/relationships/viewProps" Target="viewProps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Example</a:t>
            </a:r>
            <a:r>
              <a:rPr/>
              <a:t> </a:t>
            </a:r>
            <a:r>
              <a:rPr/>
              <a:t>numbering</a:t>
            </a:r>
            <a:r>
              <a:rPr/>
              <a:t> </a:t>
            </a:r>
            <a:r>
              <a:rPr/>
              <a:t>MWE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This is a slide with examples in (1) and (2)</a:t>
            </a:r>
          </a:p>
          <a:p>
            <a:pPr lvl="1">
              <a:buAutoNum type="arabicParenBoth"/>
            </a:pPr>
            <a:r>
              <a:rPr/>
              <a:t>First</a:t>
            </a:r>
          </a:p>
          <a:p>
            <a:pPr lvl="1">
              <a:buAutoNum type="arabicParenBoth"/>
            </a:pPr>
            <a:r>
              <a:rPr/>
              <a:t>Second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A</a:t>
            </a:r>
            <a:r>
              <a:rPr/>
              <a:t> </a:t>
            </a:r>
            <a:r>
              <a:rPr/>
              <a:t>second</a:t>
            </a:r>
            <a:r>
              <a:rPr/>
              <a:t> </a:t>
            </a:r>
            <a:r>
              <a:rPr/>
              <a:t>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This second slide has a third example in (3).</a:t>
            </a:r>
          </a:p>
          <a:p>
            <a:pPr lvl="1">
              <a:buAutoNum startAt="3" type="arabicParenBoth"/>
            </a:pPr>
            <a:r>
              <a:rPr/>
              <a:t>Third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Office PowerPoint</Application>
  <PresentationFormat>On-screen Show (4:3)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2021-02-15T07:40:57Z</dcterms:created>
  <dcterms:modified xsi:type="dcterms:W3CDTF">2021-02-15T07:40:57Z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