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 saveSubsetFonts="1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>
    <p:restoredLeft autoAdjust="0" sz="15633"/>
    <p:restoredTop autoAdjust="0" sz="94711"/>
  </p:normalViewPr>
  <p:slideViewPr>
    <p:cSldViewPr snapToGrid="0" snapToObjects="1">
      <p:cViewPr varScale="1">
        <p:scale>
          <a:sx d="100" n="84"/>
          <a:sy d="100" n="84"/>
        </p:scale>
        <p:origin x="1278" y="60"/>
      </p:cViewPr>
      <p:guideLst>
        <p:guide orient="horz" pos="2160"/>
        <p:guide pos="2880"/>
      </p:guideLst>
    </p:cSldViewPr>
  </p:slideViewPr>
  <p:outlineViewPr>
    <p:cViewPr>
      <p:scale>
        <a:sx d="100" n="33"/>
        <a:sy d="100" n="33"/>
      </p:scale>
      <p:origin x="0" y="0"/>
    </p:cViewPr>
  </p:outlineViewPr>
  <p:notesTextViewPr>
    <p:cViewPr>
      <p:scale>
        <a:sx d="100" n="100"/>
        <a:sy d="100" n="100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7" Type="http://schemas.openxmlformats.org/officeDocument/2006/relationships/viewProps" Target="viewProps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57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14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5290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460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306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8862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7939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7212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9010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08956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6899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1EB5C9-1307-BA42-ABA2-0BC069CD8E7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EF2332-01BF-834F-8236-50238282D5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200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1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4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2565400" y="1600200"/>
            <a:ext cx="4013200" cy="40132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01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/>
                <a:gridCol w="2057400"/>
                <a:gridCol w="2057400"/>
                <a:gridCol w="20574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457200" y="5613400"/>
            <a:ext cx="82296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</Words>
  <Application>Microsoft Office PowerPoint</Application>
  <PresentationFormat>On-screen Show (4:3)</PresentationFormat>
  <Paragraphs>15</Paragraphs>
  <Slides>4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Presentation Title</vt:lpstr>
      <vt:lpstr>Slide Title</vt:lpstr>
      <vt:lpstr>Section header</vt:lpstr>
      <vt:lpstr>Slide Title for Two-Content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2021-02-15T07:40:58Z</dcterms:created>
  <dcterms:modified xsi:type="dcterms:W3CDTF">2021-02-15T07:40:58Z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