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Override PartName="/docProps/app.xml" ContentType="application/vnd.openxmlformats-officedocument.extended-propertie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>
    <p:restoredLeft autoAdjust="0" sz="15633"/>
    <p:restoredTop autoAdjust="0" sz="94711"/>
  </p:normalViewPr>
  <p:slideViewPr>
    <p:cSldViewPr snapToGrid="0" snapToObjects="1">
      <p:cViewPr varScale="1">
        <p:scale>
          <a:sx d="100" n="84"/>
          <a:sy d="100" n="84"/>
        </p:scale>
        <p:origin x="1278" y="60"/>
      </p:cViewPr>
      <p:guideLst>
        <p:guide orient="horz" pos="2160"/>
        <p:guide pos="2880"/>
      </p:guideLst>
    </p:cSldViewPr>
  </p:slideViewPr>
  <p:outlineViewPr>
    <p:cViewPr>
      <p:scale>
        <a:sx d="100" n="33"/>
        <a:sy d="100" n="33"/>
      </p:scale>
      <p:origin x="0" y="0"/>
    </p:cViewPr>
  </p:outlineViewPr>
  <p:notesTextViewPr>
    <p:cViewPr>
      <p:scale>
        <a:sx d="100" n="100"/>
        <a:sy d="100" n="100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notesMaster" Target="notesMasters/notesMaster1.xml" /><Relationship Id="rId5" Type="http://schemas.openxmlformats.org/officeDocument/2006/relationships/viewProps" Target="viewProps.xml" /><Relationship Id="rId4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7" Type="http://schemas.openxmlformats.org/officeDocument/2006/relationships/tableStyles" Target="tableStyles.xml" /><Relationship Id="rId6" Type="http://schemas.openxmlformats.org/officeDocument/2006/relationships/theme" Target="theme/theme1.xml" 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C1CCF-B725-44A7-AA57-5E433BD85C9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BDFEC3-8487-43E8-A154-7C12CBC1FF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27097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?><Relationships xmlns="http://schemas.openxmlformats.org/package/2006/relationships"><Relationship Id="rId2" Type="http://schemas.openxmlformats.org/officeDocument/2006/relationships/slide" Target="../slides/slide1.xml" /><Relationship Id="rId1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and</a:t>
            </a:r>
            <a:r>
              <a:rPr/>
              <a:t> </a:t>
            </a:r>
            <a:r>
              <a:rPr/>
              <a:t>here</a:t>
            </a:r>
            <a:r>
              <a:rPr/>
              <a:t> </a:t>
            </a:r>
            <a:r>
              <a:rPr/>
              <a:t>are</a:t>
            </a:r>
            <a:r>
              <a:rPr/>
              <a:t> </a:t>
            </a:r>
            <a:r>
              <a:rPr/>
              <a:t>some</a:t>
            </a:r>
            <a:r>
              <a:rPr/>
              <a:t> </a:t>
            </a:r>
            <a:r>
              <a:rPr/>
              <a:t>notes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DFEC3-8487-43E8-A154-7C12CBC1FFF2}" type="slidenum">
              <a:rPr lang="en-US"/>
              <a:t>1</a:t>
            </a:fld>
            <a:endParaRPr lang="en-US"/>
          </a:p>
        </p:txBody>
      </p:sp>
    </p:spTree>
  </p:cSld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357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1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29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46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06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886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793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21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901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895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8998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200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1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Here</a:t>
            </a:r>
            <a:r>
              <a:rPr/>
              <a:t> </a:t>
            </a:r>
            <a:r>
              <a:rPr/>
              <a:t>is</a:t>
            </a:r>
            <a:r>
              <a:rPr/>
              <a:t> </a:t>
            </a:r>
            <a:r>
              <a:rPr/>
              <a:t>a</a:t>
            </a:r>
            <a:r>
              <a:rPr/>
              <a:t> </a:t>
            </a:r>
            <a:r>
              <a:rPr/>
              <a:t>single</a:t>
            </a:r>
            <a:r>
              <a:rPr/>
              <a:t> </a:t>
            </a:r>
            <a:r>
              <a:rPr/>
              <a:t>header</a:t>
            </a:r>
          </a:p>
        </p:txBody>
      </p:sp>
    </p:spTree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49</Words>
  <Application>Microsoft Office PowerPoint</Application>
  <PresentationFormat>On-screen Show (4:3)</PresentationFormat>
  <Paragraphs>15</Paragraphs>
  <Slides>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Presentation Title</vt:lpstr>
      <vt:lpstr>Slide Title</vt:lpstr>
      <vt:lpstr>Section header</vt:lpstr>
      <vt:lpstr>Slide Title for Two-Content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2021-02-15T07:40:58Z</dcterms:created>
  <dcterms:modified xsi:type="dcterms:W3CDTF">2021-02-15T07:40:58Z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