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notesMaster" Target="notesMasters/notesMaster1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note.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Here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 i="1"/>
              <a:t>some</a:t>
            </a:r>
            <a:r>
              <a:rPr/>
              <a:t> </a:t>
            </a:r>
            <a:r>
              <a:rPr b="1"/>
              <a:t>other</a:t>
            </a:r>
            <a:r>
              <a:rPr/>
              <a:t> </a:t>
            </a:r>
            <a:r>
              <a:rPr/>
              <a:t>formatting.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first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div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second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div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3</a:t>
            </a:fld>
            <a:endParaRPr lang="en-US"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</a:t>
            </a:r>
            <a:r>
              <a:rPr/>
              <a:t> </a:t>
            </a:r>
            <a:r>
              <a:rPr/>
              <a:t>link</a:t>
            </a:r>
            <a:r>
              <a:rPr/>
              <a:t> </a:t>
            </a:r>
            <a:r>
              <a:rPr/>
              <a:t>here.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No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4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a slide.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page with no speaker notes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page with two notes.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Strip links and footnotes.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2021-02-15T07:40:58Z</dcterms:created>
  <dcterms:modified xsi:type="dcterms:W3CDTF">2021-02-15T07:40:58Z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