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Override PartName="/docProps/app.xml" ContentType="application/vnd.openxmlformats-officedocument.extended-properties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viewProps.xml" ContentType="application/vnd.openxmlformats-officedocument.presentationml.viewPro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<Relationships xmlns="http://schemas.openxmlformats.org/package/2006/relationships"><Relationship Id="rId1" Type="http://schemas.openxmlformats.org/officeDocument/2006/relationships/officeDocument" Target="ppt/presentation.xml" /><Relationship Id="rId2" Type="http://schemas.openxmlformats.org/package/2006/relationships/metadata/core-properties" Target="docProps/core.xml" /><Relationship Id="rId3" Type="http://schemas.openxmlformats.org/package/2006/relationships/metadata/extended-properties" Target="docProps/app.xml" /><Relationship Id="rId4" Type="http://schemas.openxmlformats.org/officeDocument/2006/relationships/custom-properties" Target="docProps/custom.xml" />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autoCompressPictures="0" saveSubsetFonts="1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n-US"/>
    </a:defPPr>
    <a:lvl1pPr algn="l" defTabSz="4572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4572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4572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4572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4572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4572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4572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4572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4572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p="http://schemas.openxmlformats.org/presentationml/2006/main" xmlns:r="http://schemas.openxmlformats.org/officeDocument/2006/relationships">
  <p:normalViewPr>
    <p:restoredLeft autoAdjust="0" sz="15633"/>
    <p:restoredTop autoAdjust="0" sz="94711"/>
  </p:normalViewPr>
  <p:slideViewPr>
    <p:cSldViewPr snapToGrid="0" snapToObjects="1">
      <p:cViewPr varScale="1">
        <p:scale>
          <a:sx d="100" n="84"/>
          <a:sy d="100" n="84"/>
        </p:scale>
        <p:origin x="1278" y="60"/>
      </p:cViewPr>
      <p:guideLst>
        <p:guide orient="horz" pos="2160"/>
        <p:guide pos="2880"/>
      </p:guideLst>
    </p:cSldViewPr>
  </p:slideViewPr>
  <p:outlineViewPr>
    <p:cViewPr>
      <p:scale>
        <a:sx d="100" n="33"/>
        <a:sy d="100" n="33"/>
      </p:scale>
      <p:origin x="0" y="0"/>
    </p:cViewPr>
  </p:outlineViewPr>
  <p:notesTextViewPr>
    <p:cViewPr>
      <p:scale>
        <a:sx d="100" n="100"/>
        <a:sy d="100" n="100"/>
      </p:scale>
      <p:origin x="0" y="0"/>
    </p:cViewPr>
  </p:notesTextViewPr>
  <p:gridSpacing cx="76200" cy="76200"/>
</p:viewPr>
</file>

<file path=ppt/_rels/presentation.xml.rels><?xml version="1.0" encoding="UTF-8"?><Relationships xmlns="http://schemas.openxmlformats.org/package/2006/relationships"><Relationship Id="rId2" Type="http://schemas.openxmlformats.org/officeDocument/2006/relationships/slide" Target="slides/slide1.xml" /><Relationship Id="rId3" Type="http://schemas.openxmlformats.org/officeDocument/2006/relationships/slide" Target="slides/slide2.xml" /><Relationship Id="rId4" Type="http://schemas.openxmlformats.org/officeDocument/2006/relationships/slide" Target="slides/slide3.xml" /><Relationship Id="rId6" Type="http://schemas.openxmlformats.org/officeDocument/2006/relationships/viewProps" Target="viewProps.xml" /><Relationship Id="rId5" Type="http://schemas.openxmlformats.org/officeDocument/2006/relationships/presProps" Target="presProps.xml" /><Relationship Id="rId1" Type="http://schemas.openxmlformats.org/officeDocument/2006/relationships/slideMaster" Target="slideMasters/slideMaster1.xml" /><Relationship Id="rId8" Type="http://schemas.openxmlformats.org/officeDocument/2006/relationships/tableStyles" Target="tableStyles.xml" /><Relationship Id="rId7" Type="http://schemas.openxmlformats.org/officeDocument/2006/relationships/theme" Target="theme/theme1.xml" 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44357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39147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8152904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346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3069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988624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3579396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272125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30901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089564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68998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1EB5C9-1307-BA42-ABA2-0BC069CD8E7F}" type="datetimeFigureOut">
              <a:rPr lang="en-US" smtClean="0"/>
              <a:t>4/5/2019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EF2332-01BF-834F-8236-50238282D53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762008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2.xml.rels><?xml version="1.0" encoding="UTF-8"?><Relationships xmlns="http://schemas.openxmlformats.org/package/2006/relationships"><Relationship Id="rId1" Type="http://schemas.openxmlformats.org/officeDocument/2006/relationships/slideLayout" Target="../slideLayouts/slideLayout2.xml" /></Relationships>
</file>

<file path=ppt/slides/_rels/slide3.xml.rels><?xml version="1.0" encoding="UTF-8"?><Relationships xmlns="http://schemas.openxmlformats.org/package/2006/relationships"><Relationship Id="rId1" Type="http://schemas.openxmlformats.org/officeDocument/2006/relationships/slideLayout" Target="../slideLayouts/slideLayout4.xml" 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Header</a:t>
            </a:r>
            <a:r>
              <a:rPr/>
              <a:t> </a:t>
            </a:r>
            <a:r>
              <a:rPr/>
              <a:t>with</a:t>
            </a:r>
            <a:r>
              <a:rPr/>
              <a:t> </a:t>
            </a:r>
            <a:r>
              <a:rPr>
                <a:latin typeface="Consolas"/>
              </a:rPr>
              <a:t>inline code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Code at level 0</a:t>
            </a:r>
          </a:p>
          <a:p>
            <a:pPr lvl="1"/>
            <a:r>
              <a:rPr/>
              <a:t>Bullet item with </a:t>
            </a:r>
            <a:r>
              <a:rPr>
                <a:latin typeface="Consolas"/>
              </a:rPr>
              <a:t>inline code</a:t>
            </a:r>
          </a:p>
          <a:p>
            <a:pPr lvl="1" indent="0">
              <a:buNone/>
            </a:pPr>
            <a:r>
              <a:rPr>
                <a:latin typeface="Consolas"/>
              </a:rPr>
              <a:t>Code block at level 1</a:t>
            </a:r>
          </a:p>
          <a:p>
            <a:pPr lvl="2"/>
            <a:r>
              <a:rPr/>
              <a:t>with </a:t>
            </a:r>
            <a:r>
              <a:rPr>
                <a:latin typeface="Consolas"/>
              </a:rPr>
              <a:t>nested</a:t>
            </a:r>
          </a:p>
          <a:p>
            <a:pPr lvl="2" indent="0">
              <a:buNone/>
            </a:pPr>
            <a:r>
              <a:rPr>
                <a:latin typeface="Consolas"/>
              </a:rPr>
              <a:t>lvl2
lvl2
lvl2</a:t>
            </a:r>
          </a:p>
          <a:p>
            <a:pPr lvl="0" marL="0" indent="0">
              <a:spcBef>
                <a:spcPts val="3000"/>
              </a:spcBef>
              <a:buNone/>
            </a:pPr>
            <a:r>
              <a:rPr b="1"/>
              <a:t>Second heading level with </a:t>
            </a:r>
            <a:r>
              <a:rPr b="1">
                <a:latin typeface="Consolas"/>
              </a:rPr>
              <a:t>code</a:t>
            </a:r>
          </a:p>
        </p:txBody>
      </p:sp>
    </p:spTree>
  </p:cSld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Syntax</a:t>
            </a:r>
            <a:r>
              <a:rPr/>
              <a:t> </a:t>
            </a:r>
            <a:r>
              <a:rPr/>
              <a:t>highlighting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solidFill>
                  <a:srgbClr val="007020"/>
                </a:solidFill>
                <a:latin typeface="Consolas"/>
              </a:rPr>
              <a:t> ::</a:t>
            </a:r>
            <a:r>
              <a:rPr>
                <a:latin typeface="Consolas"/>
              </a:rPr>
              <a:t> a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a</a:t>
            </a:r>
            <a:br/>
            <a:r>
              <a:rPr>
                <a:solidFill>
                  <a:srgbClr val="06287E"/>
                </a:solidFill>
                <a:latin typeface="Consolas"/>
              </a:rPr>
              <a:t>id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</a:t>
            </a:r>
          </a:p>
          <a:p>
            <a:pPr lvl="1"/>
            <a:r>
              <a:rPr/>
              <a:t>Nested</a:t>
            </a:r>
          </a:p>
          <a:p>
            <a:pPr lvl="1" indent="0">
              <a:buNone/>
            </a:pPr>
            <a:r>
              <a:rPr>
                <a:solidFill>
                  <a:srgbClr val="007020"/>
                </a:solidFill>
                <a:latin typeface="Consolas"/>
              </a:rPr>
              <a:t>g ::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007020"/>
                </a:solidFill>
                <a:latin typeface="Consolas"/>
              </a:rPr>
              <a:t>-&gt;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902000"/>
                </a:solidFill>
                <a:latin typeface="Consolas"/>
              </a:rPr>
              <a:t>Int</a:t>
            </a:r>
            <a:br/>
            <a:r>
              <a:rPr>
                <a:latin typeface="Consolas"/>
              </a:rPr>
              <a:t>g x </a:t>
            </a:r>
            <a:r>
              <a:rPr>
                <a:solidFill>
                  <a:srgbClr val="007020"/>
                </a:solidFill>
                <a:latin typeface="Consolas"/>
              </a:rPr>
              <a:t>=</a:t>
            </a:r>
            <a:r>
              <a:rPr>
                <a:latin typeface="Consolas"/>
              </a:rPr>
              <a:t> x </a:t>
            </a:r>
            <a:r>
              <a:rPr>
                <a:solidFill>
                  <a:srgbClr val="666666"/>
                </a:solidFill>
                <a:latin typeface="Consolas"/>
              </a:rPr>
              <a:t>*</a:t>
            </a:r>
            <a:r>
              <a:rPr>
                <a:latin typeface="Consolas"/>
              </a:rPr>
              <a:t> </a:t>
            </a:r>
            <a:r>
              <a:rPr>
                <a:solidFill>
                  <a:srgbClr val="40A070"/>
                </a:solidFill>
                <a:latin typeface="Consolas"/>
              </a:rPr>
              <a:t>3</a:t>
            </a:r>
          </a:p>
        </p:txBody>
      </p:sp>
    </p:spTree>
  </p:cSld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0" marL="0" indent="0">
              <a:buNone/>
            </a:pPr>
            <a:r>
              <a:rPr/>
              <a:t>Two</a:t>
            </a:r>
            <a:r>
              <a:rPr/>
              <a:t> </a:t>
            </a:r>
            <a:r>
              <a:rPr/>
              <a:t>column</a:t>
            </a:r>
            <a:r>
              <a:rPr/>
              <a:t> </a:t>
            </a:r>
            <a:r>
              <a:rPr/>
              <a:t>slide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 sz="half"/>
          </p:nvPr>
        </p:nvSpPr>
        <p:spPr/>
        <p:txBody>
          <a:bodyPr/>
          <a:lstStyle/>
          <a:p>
            <a:pPr lvl="1"/>
            <a:r>
              <a:rPr/>
              <a:t>A total alternative for </a:t>
            </a:r>
            <a:r>
              <a:rPr>
                <a:latin typeface="Consolas"/>
              </a:rPr>
              <a:t>head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idx="2" sz="half"/>
          </p:nvPr>
        </p:nvSpPr>
        <p:spPr/>
        <p:txBody>
          <a:bodyPr/>
          <a:lstStyle/>
          <a:p>
            <a:pPr lvl="0" indent="0">
              <a:buNone/>
            </a:pPr>
            <a:r>
              <a:rPr>
                <a:latin typeface="Consolas"/>
              </a:rPr>
              <a:t>safeHead :: [a] -&gt; Maybe a
safeHead [] = Nothing
safeHead (x:_) = Just x</a:t>
            </a:r>
          </a:p>
        </p:txBody>
      </p:sp>
    </p:spTree>
  </p:cSld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49</Words>
  <Application>Microsoft Office PowerPoint</Application>
  <PresentationFormat>On-screen Show (4:3)</PresentationFormat>
  <Paragraphs>15</Paragraphs>
  <Slides>4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7" baseType="lpstr">
      <vt:lpstr>Arial</vt:lpstr>
      <vt:lpstr>Calibri</vt:lpstr>
      <vt:lpstr>Office Theme</vt:lpstr>
      <vt:lpstr>Presentation Title</vt:lpstr>
      <vt:lpstr>Slide Title</vt:lpstr>
      <vt:lpstr>Section header</vt:lpstr>
      <vt:lpstr>Slide Title for Two-Content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keywords/>
  <dcterms:created xsi:type="dcterms:W3CDTF">2021-02-15T07:40:58Z</dcterms:created>
  <dcterms:modified xsi:type="dcterms:W3CDTF">2021-02-15T07:40:58Z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