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93" d="100"/>
          <a:sy n="93" d="100"/>
        </p:scale>
        <p:origin x="10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5" Type="http://schemas.openxmlformats.org/officeDocument/2006/relationships/viewProps" Target="viewProps.xml" /><Relationship Id="rId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Table,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caption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1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</Words>
  <Application>Microsoft Office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</vt:lpstr>
      <vt:lpstr>Slide Title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2018-02-27T15:18:38Z</dcterms:created>
  <dcterms:modified xsi:type="dcterms:W3CDTF">2018-02-27T15:18:38Z</dcterms:modified>
</cp:coreProperties>
</file>