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notesMaster" Target="notesMasters/notes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8" Type="http://schemas.openxmlformats.org/officeDocument/2006/relationships/viewProps" Target="viewProps.xml" /><Relationship Id="rId7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note.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 i="1"/>
              <a:t>some</a:t>
            </a:r>
            <a:r>
              <a:rPr/>
              <a:t> </a:t>
            </a:r>
            <a:r>
              <a:rPr b="1"/>
              <a:t>other</a:t>
            </a:r>
            <a:r>
              <a:rPr/>
              <a:t> </a:t>
            </a:r>
            <a:r>
              <a:rPr/>
              <a:t>formatting.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first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second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link</a:t>
            </a:r>
            <a:r>
              <a:rPr/>
              <a:t> </a:t>
            </a:r>
            <a:r>
              <a:rPr/>
              <a:t>here.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a slide.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no speaker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two notes.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Strip links and footnotes.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2018-02-19T20:28:42Z</dcterms:created>
  <dcterms:modified xsi:type="dcterms:W3CDTF">2018-02-19T20:28:42Z</dcterms:modified>
</cp:coreProperties>
</file>