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93" d="100"/>
          <a:sy n="93" d="100"/>
        </p:scale>
        <p:origin x="10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8" Type="http://schemas.openxmlformats.org/officeDocument/2006/relationships/viewProps" Target="viewProps.xml" /><Relationship Id="rId7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Relationship Id="rId3" Type="http://schemas.openxmlformats.org/officeDocument/2006/relationships/slide" Target="slide4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Table of 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>
                <a:hlinkClick r:id="rId2" action="ppaction://hlinksldjump"/>
              </a:rPr>
              <a:t>Below section-level</a:t>
            </a:r>
          </a:p>
          <a:p>
            <a:pPr lvl="2"/>
            <a:r>
              <a:rPr>
                <a:hlinkClick r:id="rId3" action="ppaction://hlinksldjump"/>
              </a:rPr>
              <a:t>Section-level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</Words>
  <Application>Microsoft Office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</vt:lpstr>
      <vt:lpstr>Slide Title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2018-02-19T20:28:42Z</dcterms:created>
  <dcterms:modified xsi:type="dcterms:W3CDTF">2018-02-19T20:28:42Z</dcterms:modified>
</cp:coreProperties>
</file>