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4" Type="http://schemas.openxmlformats.org/officeDocument/2006/relationships/viewProps" Target="viewProps.xml" /><Relationship Id="rId3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2018-02-19T20:28:41Z</dcterms:created>
  <dcterms:modified xsi:type="dcterms:W3CDTF">2018-02-19T20:28:41Z</dcterms:modified>
</cp:coreProperties>
</file>